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7" r:id="rId3"/>
    <p:sldId id="271" r:id="rId4"/>
    <p:sldId id="273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AF5B9-8F42-4D27-8745-F7B74B9A6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619A62-8C8A-4763-831F-DAA98AF849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7BE86-4D30-4F3A-8527-7FA4C9084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F0A16-21ED-44A4-90A7-2467A6C15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33299-9F0F-4F2F-89CC-2594BFC77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34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02BE4-B5AE-4DFF-8A82-56C95E5D7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5E81BC-92B0-44B5-B3A8-320628465D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422A8-B48B-4C78-8022-B39489475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030AE0-CEAB-4578-9BF0-D5FA72361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A97B7-519A-48EE-ADF0-204B04F8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92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BA3FD6-44D8-4A0B-BC24-BF29C02BF2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0B335F-D2D9-4E48-B5E1-F983F91B9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D7DF7-A694-428F-A1D4-7DF277694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A69C6-F08B-4BB7-A95B-DFC5C95DF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46E50-2C3D-4A3D-94A8-32F29C413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769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AAB0D-AD04-44DE-9B0C-B59E3F983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20346-E288-4552-A0A0-DD2D7B559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300B3-5F16-4E59-A3DA-90A4B1B9D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82C9E-17F0-45FE-82B0-43CAC2CCA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0B622-A9DE-494D-A95F-ED7C3B6F0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44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1D8DB-60AB-48E1-9C14-938299221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770A2-E91A-4FD3-88BA-71FDD46B5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0ABF6-98BD-4DF9-8E58-01F1A3A98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AAD82-F55C-4693-A60D-9AC7814AA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B5D36-7E5B-4A4B-8C5F-7C8558D0B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44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9C04D-ED35-47D3-B4A4-A0E9CB2D6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B3EC9-7869-4037-9EFA-492D7112CC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5552A8-F3ED-44A6-8D94-9B1B56951A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744D6B-50B5-44BA-AD93-03FB0699C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601B0-970A-4F57-AEC7-56E30DEDD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C33FC-A35C-4136-BA68-202E53D5E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60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89DA4-5385-4C5F-AA6B-AD2C3C34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04C393-49BA-401E-95AC-4C799AD34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3511B9-9544-42B7-9217-7930C7048B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86F083-A48D-4CF2-96C3-A64E096321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2116DD-1AC2-4AB8-AC64-143120C2F2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26AFAC-0745-4A13-8649-A100EC4D5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A3034D-B33C-459B-BAB1-825496A9D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5A768C-12F7-4247-BAD0-3378E16F9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05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6F1B4-4688-4BF6-9444-0EE04E198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1F8E58-4B57-44D1-8187-EE710FD66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E605A4-C244-4712-ADEB-7DAEB5D95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378EE3-B699-435B-98F6-EFB4815D3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57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9CD1A3-2A81-435E-9E58-C6612234A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18BB7B-F4AF-4B65-A29E-EA70658F3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2CC449-F3DC-41AF-98E7-E9BBA6833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437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FA1E3-DBFD-4837-9F7B-ADB1D9B80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51D53-8388-41AC-A0E6-B7E1926CF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EA51DA-6291-4F07-8855-1255851A7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F6856B-AA2E-4B90-B499-08AA2E5D0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1A6355-95ED-4D28-8888-2655A2E27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336373-0DEC-4D1D-9BE1-362AB952D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339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88B1E-A628-41FE-B6D7-3C5818D3E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A6D3D7-82C9-40FB-93C0-4C12730426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4756EF-4319-40B4-8C54-8245F5012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0E0CA7-710C-48DF-B562-D4A359B5E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1BF2-0B49-4EF4-BB88-7A710806286B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53D5F3-71EE-499D-9AE4-3852DB7C8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9577B-26F3-492E-BD3F-5A7335885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26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797E8B-6299-48B6-8046-547A5C94E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F6F63-ED03-41DA-9CEE-730E3F9BF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462BA-C323-4770-9785-4D85513627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F1BF2-0B49-4EF4-BB88-7A710806286B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FF1AB-0B0F-4E22-9034-2079F5EC6A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67E1C-43AB-43D2-A151-7EAA06FE01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16419-D38B-4CA0-81CF-808DA0AA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0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ACB96-D978-4755-9722-E3C46441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962" y="5159025"/>
            <a:ext cx="11194943" cy="870712"/>
          </a:xfrm>
          <a:solidFill>
            <a:schemeClr val="accent1">
              <a:lumMod val="75000"/>
            </a:schemeClr>
          </a:solidFill>
          <a:ln w="38100">
            <a:solidFill>
              <a:srgbClr val="FFCC66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CITY ASSESSOR’S OFFICE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                                           Brian E. Gordineer, AAS – City Assessor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Br</a:t>
            </a:r>
          </a:p>
        </p:txBody>
      </p:sp>
      <p:pic>
        <p:nvPicPr>
          <p:cNvPr id="1026" name="Picture 2" descr="BannerSeal">
            <a:extLst>
              <a:ext uri="{FF2B5EF4-FFF2-40B4-BE49-F238E27FC236}">
                <a16:creationId xmlns:a16="http://schemas.microsoft.com/office/drawing/2014/main" id="{B7D43334-5354-464B-B25F-5F6A3897B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9" y="4532241"/>
            <a:ext cx="2429942" cy="249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EFCDDB-544D-4303-8EFF-F10B4486E10D}"/>
              </a:ext>
            </a:extLst>
          </p:cNvPr>
          <p:cNvSpPr txBox="1">
            <a:spLocks/>
          </p:cNvSpPr>
          <p:nvPr/>
        </p:nvSpPr>
        <p:spPr>
          <a:xfrm>
            <a:off x="1524000" y="202203"/>
            <a:ext cx="9144000" cy="3307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E531F4D-22A1-40CF-889D-7548C000BD6F}"/>
              </a:ext>
            </a:extLst>
          </p:cNvPr>
          <p:cNvSpPr txBox="1">
            <a:spLocks/>
          </p:cNvSpPr>
          <p:nvPr/>
        </p:nvSpPr>
        <p:spPr>
          <a:xfrm>
            <a:off x="166255" y="1325646"/>
            <a:ext cx="11876809" cy="3586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b="1" dirty="0">
                <a:ln w="19050">
                  <a:solidFill>
                    <a:schemeClr val="tx2"/>
                  </a:solidFill>
                </a:ln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City Assessor’s</a:t>
            </a:r>
            <a:r>
              <a:rPr lang="en-US" sz="8000" b="1" dirty="0">
                <a:ln w="19050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Report</a:t>
            </a:r>
            <a:br>
              <a:rPr lang="en-US" sz="8000" b="1" dirty="0">
                <a:ln w="19050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ln w="19050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n w="19050">
                  <a:solidFill>
                    <a:schemeClr val="tx2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15, 2019</a:t>
            </a:r>
          </a:p>
          <a:p>
            <a:pPr algn="ctr"/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636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ACB96-D978-4755-9722-E3C46441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461" y="5159025"/>
            <a:ext cx="10608365" cy="870712"/>
          </a:xfrm>
          <a:solidFill>
            <a:schemeClr val="accent1">
              <a:lumMod val="75000"/>
            </a:schemeClr>
          </a:solidFill>
          <a:ln w="38100">
            <a:solidFill>
              <a:srgbClr val="FFCC66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CITY ASSESSOR’S OFFICE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                                           Brian E. Gordineer, AAS – City Assessor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Br</a:t>
            </a:r>
          </a:p>
        </p:txBody>
      </p:sp>
      <p:pic>
        <p:nvPicPr>
          <p:cNvPr id="1026" name="Picture 2" descr="BannerSeal">
            <a:extLst>
              <a:ext uri="{FF2B5EF4-FFF2-40B4-BE49-F238E27FC236}">
                <a16:creationId xmlns:a16="http://schemas.microsoft.com/office/drawing/2014/main" id="{B7D43334-5354-464B-B25F-5F6A3897B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9" y="4532241"/>
            <a:ext cx="2429942" cy="249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EFCDDB-544D-4303-8EFF-F10B4486E10D}"/>
              </a:ext>
            </a:extLst>
          </p:cNvPr>
          <p:cNvSpPr txBox="1">
            <a:spLocks/>
          </p:cNvSpPr>
          <p:nvPr/>
        </p:nvSpPr>
        <p:spPr>
          <a:xfrm>
            <a:off x="1524000" y="202203"/>
            <a:ext cx="9144000" cy="3307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E03A81E-C273-4FDE-B209-93A9668DE48B}"/>
              </a:ext>
            </a:extLst>
          </p:cNvPr>
          <p:cNvSpPr txBox="1">
            <a:spLocks/>
          </p:cNvSpPr>
          <p:nvPr/>
        </p:nvSpPr>
        <p:spPr>
          <a:xfrm>
            <a:off x="318655" y="1179703"/>
            <a:ext cx="11554690" cy="8624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6400" b="1" dirty="0">
                <a:ln w="15875">
                  <a:solidFill>
                    <a:schemeClr val="tx2"/>
                  </a:solidFill>
                </a:ln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NOTICE OF </a:t>
            </a:r>
            <a:br>
              <a:rPr lang="en-US" sz="26400" b="1" dirty="0">
                <a:ln w="15875">
                  <a:solidFill>
                    <a:schemeClr val="tx2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400" b="1" dirty="0">
                <a:ln w="15875">
                  <a:solidFill>
                    <a:schemeClr val="tx2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IN ASSESSMENT</a:t>
            </a:r>
          </a:p>
          <a:p>
            <a:pPr algn="ctr"/>
            <a:endParaRPr lang="en-US" sz="16000" b="1" dirty="0">
              <a:ln w="15875">
                <a:solidFill>
                  <a:schemeClr val="tx2"/>
                </a:solidFill>
              </a:ln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CF7FF1-EED1-4375-BB96-B05877541B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2374" y="2131018"/>
            <a:ext cx="10007688" cy="2401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010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ACB96-D978-4755-9722-E3C46441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461" y="5159025"/>
            <a:ext cx="10608365" cy="870712"/>
          </a:xfrm>
          <a:solidFill>
            <a:schemeClr val="accent1">
              <a:lumMod val="75000"/>
            </a:schemeClr>
          </a:solidFill>
          <a:ln w="38100">
            <a:solidFill>
              <a:srgbClr val="FFCC66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CITY ASSESSOR’S OFFICE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                                           Brian E. Gordineer, AAS – City Assessor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Br</a:t>
            </a:r>
          </a:p>
        </p:txBody>
      </p:sp>
      <p:pic>
        <p:nvPicPr>
          <p:cNvPr id="1026" name="Picture 2" descr="BannerSeal">
            <a:extLst>
              <a:ext uri="{FF2B5EF4-FFF2-40B4-BE49-F238E27FC236}">
                <a16:creationId xmlns:a16="http://schemas.microsoft.com/office/drawing/2014/main" id="{B7D43334-5354-464B-B25F-5F6A3897B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9" y="4532241"/>
            <a:ext cx="2429942" cy="249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EFCDDB-544D-4303-8EFF-F10B4486E10D}"/>
              </a:ext>
            </a:extLst>
          </p:cNvPr>
          <p:cNvSpPr txBox="1">
            <a:spLocks/>
          </p:cNvSpPr>
          <p:nvPr/>
        </p:nvSpPr>
        <p:spPr>
          <a:xfrm>
            <a:off x="1524000" y="202203"/>
            <a:ext cx="9144000" cy="3307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E03A81E-C273-4FDE-B209-93A9668DE48B}"/>
              </a:ext>
            </a:extLst>
          </p:cNvPr>
          <p:cNvSpPr txBox="1">
            <a:spLocks/>
          </p:cNvSpPr>
          <p:nvPr/>
        </p:nvSpPr>
        <p:spPr>
          <a:xfrm>
            <a:off x="318655" y="2582302"/>
            <a:ext cx="11554690" cy="8624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16000" b="1" dirty="0">
              <a:ln w="15875">
                <a:solidFill>
                  <a:schemeClr val="tx2"/>
                </a:solidFill>
              </a:ln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0" b="1" dirty="0">
                <a:ln w="15875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Construction / Additions / Demolitions</a:t>
            </a:r>
          </a:p>
          <a:p>
            <a:pPr algn="ctr"/>
            <a:endParaRPr lang="en-US" sz="16000" b="1" dirty="0">
              <a:ln w="15875">
                <a:solidFill>
                  <a:schemeClr val="tx2"/>
                </a:solidFill>
              </a:ln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0" b="1" dirty="0">
                <a:ln w="15875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Splits / Combinations / Acreage Changes</a:t>
            </a:r>
            <a:br>
              <a:rPr lang="en-US" sz="16000" b="1" dirty="0">
                <a:ln w="15875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0" b="1" dirty="0">
              <a:ln w="15875">
                <a:solidFill>
                  <a:schemeClr val="tx2"/>
                </a:solidFill>
              </a:ln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0" b="1" dirty="0" err="1">
                <a:ln w="15875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Rezonings</a:t>
            </a:r>
            <a:r>
              <a:rPr lang="en-US" sz="16000" b="1" dirty="0">
                <a:ln w="15875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Special Use Permits</a:t>
            </a:r>
          </a:p>
          <a:p>
            <a:pPr algn="ctr"/>
            <a:endParaRPr lang="en-US" sz="16000" b="1" dirty="0">
              <a:ln w="15875">
                <a:solidFill>
                  <a:schemeClr val="tx2"/>
                </a:solidFill>
              </a:ln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0" b="1" dirty="0">
                <a:ln w="15875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Biennial </a:t>
            </a:r>
            <a:r>
              <a:rPr lang="en-US" sz="16000" b="1" dirty="0" err="1">
                <a:ln w="15875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Reasessment</a:t>
            </a:r>
            <a:br>
              <a:rPr lang="en-US" sz="16000" b="1" dirty="0">
                <a:ln w="15875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6000" b="1" dirty="0">
                <a:ln w="15875">
                  <a:solidFill>
                    <a:schemeClr val="tx2"/>
                  </a:solidFill>
                </a:ln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ln w="15875">
                <a:solidFill>
                  <a:schemeClr val="tx2"/>
                </a:solidFill>
              </a:ln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661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ACB96-D978-4755-9722-E3C46441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461" y="5159025"/>
            <a:ext cx="10608365" cy="870712"/>
          </a:xfrm>
          <a:solidFill>
            <a:schemeClr val="accent1">
              <a:lumMod val="75000"/>
            </a:schemeClr>
          </a:solidFill>
          <a:ln w="38100">
            <a:solidFill>
              <a:srgbClr val="FFCC66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CITY ASSESSOR’S OFFICE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6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                                                                 Brian E. Gordineer, AAS – City Assessor</a:t>
            </a:r>
            <a:b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Br</a:t>
            </a:r>
          </a:p>
        </p:txBody>
      </p:sp>
      <p:pic>
        <p:nvPicPr>
          <p:cNvPr id="1026" name="Picture 2" descr="BannerSeal">
            <a:extLst>
              <a:ext uri="{FF2B5EF4-FFF2-40B4-BE49-F238E27FC236}">
                <a16:creationId xmlns:a16="http://schemas.microsoft.com/office/drawing/2014/main" id="{B7D43334-5354-464B-B25F-5F6A3897BC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9" y="4532241"/>
            <a:ext cx="2429942" cy="249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EFCDDB-544D-4303-8EFF-F10B4486E10D}"/>
              </a:ext>
            </a:extLst>
          </p:cNvPr>
          <p:cNvSpPr txBox="1">
            <a:spLocks/>
          </p:cNvSpPr>
          <p:nvPr/>
        </p:nvSpPr>
        <p:spPr>
          <a:xfrm>
            <a:off x="1524000" y="202203"/>
            <a:ext cx="9144000" cy="3307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A61B39-2525-4C31-8CC7-C069D5D62D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2089" y="828263"/>
            <a:ext cx="4914900" cy="321945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99219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1309</TotalTime>
  <Words>33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Office Theme</vt:lpstr>
      <vt:lpstr>                       CITY ASSESSOR’S OFFICE                                                                   Brian E. Gordineer, AAS – City Assessor Br</vt:lpstr>
      <vt:lpstr>                       CITY ASSESSOR’S OFFICE                                                                   Brian E. Gordineer, AAS – City Assessor Br</vt:lpstr>
      <vt:lpstr>                       CITY ASSESSOR’S OFFICE                                                                   Brian E. Gordineer, AAS – City Assessor Br</vt:lpstr>
      <vt:lpstr>                       CITY ASSESSOR’S OFFICE                                                                   Brian E. Gordineer, AAS – City Assessor Br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Gordineer</dc:creator>
  <cp:lastModifiedBy>Brian Gordineer</cp:lastModifiedBy>
  <cp:revision>79</cp:revision>
  <cp:lastPrinted>2019-07-02T21:35:25Z</cp:lastPrinted>
  <dcterms:created xsi:type="dcterms:W3CDTF">2018-06-02T16:19:39Z</dcterms:created>
  <dcterms:modified xsi:type="dcterms:W3CDTF">2019-10-15T19:18:41Z</dcterms:modified>
</cp:coreProperties>
</file>