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75" r:id="rId4"/>
    <p:sldId id="273" r:id="rId5"/>
    <p:sldId id="274" r:id="rId6"/>
    <p:sldId id="26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F5B9-8F42-4D27-8745-F7B74B9A6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619A62-8C8A-4763-831F-DAA98AF84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7BE86-4D30-4F3A-8527-7FA4C908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F0A16-21ED-44A4-90A7-2467A6C1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33299-9F0F-4F2F-89CC-2594BFC7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02BE4-B5AE-4DFF-8A82-56C95E5D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E81BC-92B0-44B5-B3A8-320628465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422A8-B48B-4C78-8022-B3948947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30AE0-CEAB-4578-9BF0-D5FA72361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97B7-519A-48EE-ADF0-204B04F8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A3FD6-44D8-4A0B-BC24-BF29C02BF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B335F-D2D9-4E48-B5E1-F983F91B9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D7DF7-A694-428F-A1D4-7DF27769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A69C6-F08B-4BB7-A95B-DFC5C95D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6E50-2C3D-4A3D-94A8-32F29C41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6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AAB0D-AD04-44DE-9B0C-B59E3F98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0346-E288-4552-A0A0-DD2D7B55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300B3-5F16-4E59-A3DA-90A4B1B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82C9E-17F0-45FE-82B0-43CAC2CC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B622-A9DE-494D-A95F-ED7C3B6F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4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D8DB-60AB-48E1-9C14-938299221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770A2-E91A-4FD3-88BA-71FDD46B5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0ABF6-98BD-4DF9-8E58-01F1A3A9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AAD82-F55C-4693-A60D-9AC7814A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B5D36-7E5B-4A4B-8C5F-7C8558D0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4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9C04D-ED35-47D3-B4A4-A0E9CB2D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B3EC9-7869-4037-9EFA-492D7112C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552A8-F3ED-44A6-8D94-9B1B56951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44D6B-50B5-44BA-AD93-03FB0699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601B0-970A-4F57-AEC7-56E30DED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C33FC-A35C-4136-BA68-202E53D5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0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9DA4-5385-4C5F-AA6B-AD2C3C34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4C393-49BA-401E-95AC-4C799AD34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511B9-9544-42B7-9217-7930C7048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6F083-A48D-4CF2-96C3-A64E09632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116DD-1AC2-4AB8-AC64-143120C2F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26AFAC-0745-4A13-8649-A100EC4D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3034D-B33C-459B-BAB1-825496A9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A768C-12F7-4247-BAD0-3378E16F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0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6F1B4-4688-4BF6-9444-0EE04E198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F8E58-4B57-44D1-8187-EE710FD6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605A4-C244-4712-ADEB-7DAEB5D9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78EE3-B699-435B-98F6-EFB4815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5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9CD1A3-2A81-435E-9E58-C6612234A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18BB7B-F4AF-4B65-A29E-EA70658F3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CC449-F3DC-41AF-98E7-E9BBA683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3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A1E3-DBFD-4837-9F7B-ADB1D9B8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51D53-8388-41AC-A0E6-B7E1926CF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A51DA-6291-4F07-8855-1255851A7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856B-AA2E-4B90-B499-08AA2E5D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A6355-95ED-4D28-8888-2655A2E2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36373-0DEC-4D1D-9BE1-362AB952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3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88B1E-A628-41FE-B6D7-3C5818D3E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A6D3D7-82C9-40FB-93C0-4C1273042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756EF-4319-40B4-8C54-8245F5012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E0CA7-710C-48DF-B562-D4A359B5E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3D5F3-71EE-499D-9AE4-3852DB7C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577B-26F3-492E-BD3F-5A733588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2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797E8B-6299-48B6-8046-547A5C94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6F63-ED03-41DA-9CEE-730E3F9BF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62BA-C323-4770-9785-4D8551362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F1BF2-0B49-4EF4-BB88-7A710806286B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FF1AB-0B0F-4E22-9034-2079F5EC6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67E1C-43AB-43D2-A151-7EAA06FE0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962" y="5159025"/>
            <a:ext cx="11194943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166255" y="1325646"/>
            <a:ext cx="11876809" cy="3586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Assessor’s</a:t>
            </a:r>
            <a: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Report</a:t>
            </a:r>
            <a:b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n w="19050">
                  <a:solidFill>
                    <a:schemeClr val="tx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10, 2019</a:t>
            </a:r>
          </a:p>
          <a:p>
            <a:pPr algn="ctr"/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63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03A81E-C273-4FDE-B209-93A9668DE48B}"/>
              </a:ext>
            </a:extLst>
          </p:cNvPr>
          <p:cNvSpPr txBox="1">
            <a:spLocks/>
          </p:cNvSpPr>
          <p:nvPr/>
        </p:nvSpPr>
        <p:spPr>
          <a:xfrm>
            <a:off x="318655" y="2256842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2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9200" b="1" dirty="0">
                <a:ln w="15875">
                  <a:solidFill>
                    <a:schemeClr val="tx2"/>
                  </a:solidFill>
                </a:ln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REASSESSMENT CALENDAR</a:t>
            </a: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Reassessment Change Notices              Jan. 28 </a:t>
            </a:r>
          </a:p>
          <a:p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Review Appeal Deadline               Mar. 1</a:t>
            </a: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0" b="1" dirty="0">
              <a:ln w="15875">
                <a:solidFill>
                  <a:schemeClr val="tx2"/>
                </a:solidFill>
              </a:ln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Equalization Appeal Deadline  Apr. 1</a:t>
            </a:r>
          </a:p>
          <a:p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Equalization Hearings              Jun. 30</a:t>
            </a: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n w="15875">
                <a:solidFill>
                  <a:schemeClr val="tx2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661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preview">
            <a:extLst>
              <a:ext uri="{FF2B5EF4-FFF2-40B4-BE49-F238E27FC236}">
                <a16:creationId xmlns:a16="http://schemas.microsoft.com/office/drawing/2014/main" id="{A1B4835A-1DB3-47C6-A942-780AA6319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806" y="6517"/>
            <a:ext cx="7574388" cy="503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5AD7F75-CF8E-4124-A8AC-CFFAC40EEE00}"/>
              </a:ext>
            </a:extLst>
          </p:cNvPr>
          <p:cNvSpPr txBox="1">
            <a:spLocks/>
          </p:cNvSpPr>
          <p:nvPr/>
        </p:nvSpPr>
        <p:spPr>
          <a:xfrm>
            <a:off x="-4137107" y="544273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Jan. 28</a:t>
            </a:r>
            <a:endParaRPr lang="en-US" sz="26400" b="1" dirty="0">
              <a:ln w="15875">
                <a:solidFill>
                  <a:schemeClr val="tx2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52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C79847-0374-4AD3-950C-C5842ECDD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73" y="222978"/>
            <a:ext cx="5312411" cy="643281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5AD7F75-CF8E-4124-A8AC-CFFAC40EEE00}"/>
              </a:ext>
            </a:extLst>
          </p:cNvPr>
          <p:cNvSpPr txBox="1">
            <a:spLocks/>
          </p:cNvSpPr>
          <p:nvPr/>
        </p:nvSpPr>
        <p:spPr>
          <a:xfrm>
            <a:off x="-4137107" y="544273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Mar. 1</a:t>
            </a:r>
            <a:endParaRPr lang="en-US" sz="26400" b="1" dirty="0">
              <a:ln w="15875">
                <a:solidFill>
                  <a:schemeClr val="tx2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21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8CE70C-AA37-4498-AABD-A0CC5543FF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624" y="197204"/>
            <a:ext cx="5306644" cy="645859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C889FFB-BECB-4CD5-9C7D-E010A58E9D07}"/>
              </a:ext>
            </a:extLst>
          </p:cNvPr>
          <p:cNvSpPr txBox="1">
            <a:spLocks/>
          </p:cNvSpPr>
          <p:nvPr/>
        </p:nvSpPr>
        <p:spPr>
          <a:xfrm>
            <a:off x="-4137107" y="544273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Apr. 1</a:t>
            </a:r>
            <a:endParaRPr lang="en-US" sz="26400" b="1" dirty="0">
              <a:ln w="15875">
                <a:solidFill>
                  <a:schemeClr val="tx2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0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03A81E-C273-4FDE-B209-93A9668DE48B}"/>
              </a:ext>
            </a:extLst>
          </p:cNvPr>
          <p:cNvSpPr txBox="1">
            <a:spLocks/>
          </p:cNvSpPr>
          <p:nvPr/>
        </p:nvSpPr>
        <p:spPr>
          <a:xfrm>
            <a:off x="318655" y="2388569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Equalization</a:t>
            </a:r>
            <a:b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Hearings</a:t>
            </a:r>
            <a:b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and June</a:t>
            </a:r>
            <a:endParaRPr lang="en-US" sz="26400" b="1" dirty="0">
              <a:ln w="15875">
                <a:solidFill>
                  <a:schemeClr val="tx2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01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42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Gordineer</dc:creator>
  <cp:lastModifiedBy>Brian Gordineer</cp:lastModifiedBy>
  <cp:revision>84</cp:revision>
  <cp:lastPrinted>2019-07-02T21:35:25Z</cp:lastPrinted>
  <dcterms:created xsi:type="dcterms:W3CDTF">2018-06-02T16:19:39Z</dcterms:created>
  <dcterms:modified xsi:type="dcterms:W3CDTF">2019-12-10T15:43:34Z</dcterms:modified>
</cp:coreProperties>
</file>